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13" r:id="rId1"/>
  </p:sldMasterIdLst>
  <p:sldIdLst>
    <p:sldId id="256" r:id="rId2"/>
    <p:sldId id="269" r:id="rId3"/>
    <p:sldId id="261" r:id="rId4"/>
    <p:sldId id="262" r:id="rId5"/>
    <p:sldId id="265" r:id="rId6"/>
    <p:sldId id="270" r:id="rId7"/>
    <p:sldId id="271" r:id="rId8"/>
    <p:sldId id="272" r:id="rId9"/>
  </p:sldIdLst>
  <p:sldSz cx="12192000" cy="6858000"/>
  <p:notesSz cx="6858000" cy="9144000"/>
  <p:custDataLst>
    <p:tags r:id="rId10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3300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485" autoAdjust="0"/>
    <p:restoredTop sz="94660"/>
  </p:normalViewPr>
  <p:slideViewPr>
    <p:cSldViewPr snapToGrid="0">
      <p:cViewPr>
        <p:scale>
          <a:sx n="66" d="100"/>
          <a:sy n="66" d="100"/>
        </p:scale>
        <p:origin x="2220" y="108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/>
            </a:p>
          </p:txBody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/>
            </a:p>
          </p:txBody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/>
            </a:p>
          </p:txBody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/>
            </a:p>
          </p:txBody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/>
            </a:p>
          </p:txBody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/>
            </a:p>
          </p:txBody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/>
            </a:p>
          </p:txBody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86BE5-D2A3-4BF0-8B30-D7403E61B3DC}" type="datetimeFigureOut">
              <a:rPr lang="en-US" smtClean="0"/>
              <a:t>12/16/2025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1122579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86BE5-D2A3-4BF0-8B30-D7403E61B3DC}" type="datetimeFigureOut">
              <a:rPr lang="en-US" smtClean="0"/>
              <a:t>12/16/2025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8693750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86BE5-D2A3-4BF0-8B30-D7403E61B3DC}" type="datetimeFigureOut">
              <a:rPr lang="en-US" smtClean="0"/>
              <a:t>12/16/2025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5530352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86BE5-D2A3-4BF0-8B30-D7403E61B3DC}" type="datetimeFigureOut">
              <a:rPr lang="en-US" smtClean="0"/>
              <a:t>12/16/2025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4327237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86BE5-D2A3-4BF0-8B30-D7403E61B3DC}" type="datetimeFigureOut">
              <a:rPr lang="en-US" smtClean="0"/>
              <a:t>12/16/2025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0701315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86BE5-D2A3-4BF0-8B30-D7403E61B3DC}" type="datetimeFigureOut">
              <a:rPr lang="en-US" smtClean="0"/>
              <a:t>12/16/2025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0657373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86BE5-D2A3-4BF0-8B30-D7403E61B3DC}" type="datetimeFigureOut">
              <a:rPr lang="en-US" smtClean="0"/>
              <a:t>12/16/2025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7195675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86BE5-D2A3-4BF0-8B30-D7403E61B3DC}" type="datetimeFigureOut">
              <a:rPr lang="en-US" smtClean="0"/>
              <a:t>12/16/2025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5686897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86BE5-D2A3-4BF0-8B30-D7403E61B3DC}" type="datetimeFigureOut">
              <a:rPr lang="en-US" smtClean="0"/>
              <a:t>12/16/2025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9806784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86BE5-D2A3-4BF0-8B30-D7403E61B3DC}" type="datetimeFigureOut">
              <a:rPr lang="en-US" smtClean="0"/>
              <a:t>12/16/2025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6904736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86BE5-D2A3-4BF0-8B30-D7403E61B3DC}" type="datetimeFigureOut">
              <a:rPr lang="en-US" smtClean="0"/>
              <a:t>12/16/2025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57378796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86BE5-D2A3-4BF0-8B30-D7403E61B3DC}" type="datetimeFigureOut">
              <a:rPr lang="en-US" smtClean="0"/>
              <a:t>12/16/2025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1213104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86BE5-D2A3-4BF0-8B30-D7403E61B3DC}" type="datetimeFigureOut">
              <a:rPr lang="en-US" smtClean="0"/>
              <a:t>12/16/2025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3237258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86BE5-D2A3-4BF0-8B30-D7403E61B3DC}" type="datetimeFigureOut">
              <a:rPr lang="en-US" smtClean="0"/>
              <a:t>12/16/2025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3258025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86BE5-D2A3-4BF0-8B30-D7403E61B3DC}" type="datetimeFigureOut">
              <a:rPr lang="en-US" smtClean="0"/>
              <a:t>12/16/2025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7735886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86BE5-D2A3-4BF0-8B30-D7403E61B3DC}" type="datetimeFigureOut">
              <a:rPr lang="en-US" smtClean="0"/>
              <a:t>12/16/2025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5236660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/>
            </a:p>
          </p:txBody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/>
            </a:p>
          </p:txBody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/>
            </a:p>
          </p:txBody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/>
            </a:p>
          </p:txBody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/>
            </a:p>
          </p:txBody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/>
            </a:p>
          </p:txBody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/>
            </a:p>
          </p:txBody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786BE5-D2A3-4BF0-8B30-D7403E61B3DC}" type="datetimeFigureOut">
              <a:rPr lang="en-US" smtClean="0"/>
              <a:t>12/16/2025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1629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  <p:sldLayoutId id="2147483726" r:id="rId13"/>
    <p:sldLayoutId id="2147483727" r:id="rId14"/>
    <p:sldLayoutId id="2147483728" r:id="rId15"/>
    <p:sldLayoutId id="2147483729" r:id="rId16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1060290" y="2947809"/>
            <a:ext cx="8525691" cy="948284"/>
          </a:xfrm>
        </p:spPr>
        <p:txBody>
          <a:bodyPr>
            <a:normAutofit/>
          </a:bodyPr>
          <a:lstStyle/>
          <a:p>
            <a:pPr algn="ctr"/>
            <a:r>
              <a:rPr lang="en-US" altLang="zh-CN" b="1" dirty="0">
                <a:latin typeface="Arial Narrow" panose="020B0606020202030204" pitchFamily="34" charset="0"/>
              </a:rPr>
              <a:t>Title </a:t>
            </a:r>
            <a:r>
              <a:rPr lang="en-US" altLang="zh-CN" b="1" dirty="0" err="1">
                <a:latin typeface="Arial Narrow" panose="020B0606020202030204" pitchFamily="34" charset="0"/>
              </a:rPr>
              <a:t>Title</a:t>
            </a:r>
            <a:r>
              <a:rPr lang="en-US" altLang="zh-CN" b="1" dirty="0">
                <a:latin typeface="Arial Narrow" panose="020B0606020202030204" pitchFamily="34" charset="0"/>
              </a:rPr>
              <a:t> </a:t>
            </a:r>
            <a:r>
              <a:rPr lang="en-US" altLang="zh-CN" b="1" dirty="0" err="1">
                <a:latin typeface="Arial Narrow" panose="020B0606020202030204" pitchFamily="34" charset="0"/>
              </a:rPr>
              <a:t>Title</a:t>
            </a:r>
            <a:r>
              <a:rPr lang="en-US" altLang="zh-CN" b="1" dirty="0">
                <a:latin typeface="Arial Narrow" panose="020B0606020202030204" pitchFamily="34" charset="0"/>
              </a:rPr>
              <a:t> </a:t>
            </a:r>
            <a:r>
              <a:rPr lang="en-US" altLang="zh-CN" b="1" dirty="0" err="1">
                <a:latin typeface="Arial Narrow" panose="020B0606020202030204" pitchFamily="34" charset="0"/>
              </a:rPr>
              <a:t>Title</a:t>
            </a:r>
            <a:endParaRPr lang="th-TH" b="1" dirty="0">
              <a:latin typeface="Arial Narrow" panose="020B0606020202030204" pitchFamily="34" charset="0"/>
            </a:endParaRPr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50051" y="4682352"/>
            <a:ext cx="7986251" cy="1959595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tabLst>
                <a:tab pos="2514600" algn="l"/>
                <a:tab pos="2871470" algn="l"/>
              </a:tabLst>
            </a:pPr>
            <a:r>
              <a:rPr lang="en-US" sz="2400" b="1" dirty="0">
                <a:latin typeface="TH SarabunPSK" pitchFamily="34" charset="-34"/>
                <a:cs typeface="TH SarabunPSK" pitchFamily="34" charset="-34"/>
              </a:rPr>
              <a:t>Presented by: author A , </a:t>
            </a:r>
            <a:r>
              <a:rPr lang="en-US" altLang="zh-CN" sz="2400" b="1" dirty="0">
                <a:latin typeface="TH SarabunPSK" pitchFamily="34" charset="-34"/>
                <a:cs typeface="TH SarabunPSK" pitchFamily="34" charset="-34"/>
              </a:rPr>
              <a:t>author </a:t>
            </a:r>
            <a:r>
              <a:rPr lang="en-US" sz="2400" b="1" dirty="0">
                <a:latin typeface="TH SarabunPSK" pitchFamily="34" charset="-34"/>
                <a:cs typeface="TH SarabunPSK" pitchFamily="34" charset="-34"/>
              </a:rPr>
              <a:t>B, etc.</a:t>
            </a:r>
          </a:p>
          <a:p>
            <a:pPr>
              <a:spcBef>
                <a:spcPts val="0"/>
              </a:spcBef>
              <a:tabLst>
                <a:tab pos="2514600" algn="l"/>
                <a:tab pos="2871470" algn="l"/>
              </a:tabLst>
            </a:pPr>
            <a:r>
              <a:rPr lang="en-US" sz="2400" b="1" dirty="0">
                <a:latin typeface="TH SarabunPSK" pitchFamily="34" charset="-34"/>
                <a:cs typeface="TH SarabunPSK" pitchFamily="34" charset="-34"/>
              </a:rPr>
              <a:t>Affiliation: AAAAAAAAAAAAAAAAAAAAAAAAAAAAAAAAAAAAAA	</a:t>
            </a:r>
          </a:p>
        </p:txBody>
      </p:sp>
      <p:sp>
        <p:nvSpPr>
          <p:cNvPr id="13" name="Rectangle 4"/>
          <p:cNvSpPr/>
          <p:nvPr/>
        </p:nvSpPr>
        <p:spPr>
          <a:xfrm>
            <a:off x="1504251" y="639797"/>
            <a:ext cx="1021515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8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 </a:t>
            </a:r>
            <a:r>
              <a:rPr lang="en-US" altLang="zh-CN" sz="2800" b="1" dirty="0">
                <a:solidFill>
                  <a:srgbClr val="CC3300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The 5th International Conference on Digitalization and Management Innovation (DMI 2026)</a:t>
            </a:r>
          </a:p>
          <a:p>
            <a:pPr algn="ctr"/>
            <a:endParaRPr lang="en-US" altLang="zh-CN" sz="2800" b="1" dirty="0">
              <a:solidFill>
                <a:srgbClr val="CC3300"/>
              </a:solidFill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  <a:p>
            <a:pPr algn="ctr"/>
            <a:r>
              <a:rPr lang="en-US" altLang="zh-CN" sz="2400" b="1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August 24-27, 2026      Xi'an, Shaanxi, China</a:t>
            </a:r>
          </a:p>
        </p:txBody>
      </p:sp>
      <p:sp>
        <p:nvSpPr>
          <p:cNvPr id="14" name="Rectangle 3"/>
          <p:cNvSpPr/>
          <p:nvPr/>
        </p:nvSpPr>
        <p:spPr>
          <a:xfrm>
            <a:off x="10840946" y="244355"/>
            <a:ext cx="120100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latin typeface="TH SarabunPSK" pitchFamily="34" charset="-34"/>
                <a:cs typeface="TH SarabunPSK" pitchFamily="34" charset="-34"/>
              </a:rPr>
              <a:t>DMI ****</a:t>
            </a:r>
            <a:endParaRPr lang="en-US" sz="24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5" name="รูปเจ็ดเหลี่ยม 14"/>
          <p:cNvSpPr/>
          <p:nvPr/>
        </p:nvSpPr>
        <p:spPr>
          <a:xfrm>
            <a:off x="11719406" y="6443008"/>
            <a:ext cx="322543" cy="286529"/>
          </a:xfrm>
          <a:prstGeom prst="heptagon">
            <a:avLst/>
          </a:prstGeom>
          <a:ln>
            <a:solidFill>
              <a:schemeClr val="tx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u="sng" dirty="0">
                <a:latin typeface="Angsana New" panose="02020603050405020304" pitchFamily="18" charset="-34"/>
                <a:cs typeface="Angsana New" panose="02020603050405020304" pitchFamily="18" charset="-34"/>
              </a:rPr>
              <a:t>1</a:t>
            </a:r>
            <a:endParaRPr lang="th-TH" sz="2400" b="1" u="sng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5" name="图片 4" descr="徽标&#10;&#10;描述已自动生成">
            <a:extLst>
              <a:ext uri="{FF2B5EF4-FFF2-40B4-BE49-F238E27FC236}">
                <a16:creationId xmlns:a16="http://schemas.microsoft.com/office/drawing/2014/main" id="{A1403C55-294E-684B-BE98-5C5E1BBEC7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6053"/>
            <a:ext cx="1889760" cy="194549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225702" y="550588"/>
            <a:ext cx="5177606" cy="706964"/>
          </a:xfrm>
        </p:spPr>
        <p:txBody>
          <a:bodyPr>
            <a:normAutofit/>
          </a:bodyPr>
          <a:lstStyle/>
          <a:p>
            <a:r>
              <a:rPr lang="en-US" dirty="0"/>
              <a:t>INTRODUCTION</a:t>
            </a:r>
            <a:endParaRPr lang="th-TH" dirty="0"/>
          </a:p>
        </p:txBody>
      </p:sp>
      <p:sp>
        <p:nvSpPr>
          <p:cNvPr id="10" name="รูปเจ็ดเหลี่ยม 9"/>
          <p:cNvSpPr/>
          <p:nvPr/>
        </p:nvSpPr>
        <p:spPr>
          <a:xfrm>
            <a:off x="11719406" y="6443008"/>
            <a:ext cx="322543" cy="286529"/>
          </a:xfrm>
          <a:prstGeom prst="heptagon">
            <a:avLst/>
          </a:prstGeom>
          <a:ln>
            <a:solidFill>
              <a:schemeClr val="tx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u="sng" dirty="0">
                <a:latin typeface="Angsana New" panose="02020603050405020304" pitchFamily="18" charset="-34"/>
                <a:cs typeface="Angsana New" panose="02020603050405020304" pitchFamily="18" charset="-34"/>
              </a:rPr>
              <a:t>2</a:t>
            </a:r>
            <a:endParaRPr lang="th-TH" sz="2400" b="1" u="sng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2" name="Rectangle 3"/>
          <p:cNvSpPr/>
          <p:nvPr/>
        </p:nvSpPr>
        <p:spPr>
          <a:xfrm>
            <a:off x="10185903" y="250293"/>
            <a:ext cx="172859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latin typeface="TH SarabunPSK" pitchFamily="34" charset="-34"/>
                <a:cs typeface="TH SarabunPSK" pitchFamily="34" charset="-34"/>
              </a:rPr>
              <a:t>DMI ****</a:t>
            </a:r>
            <a:endParaRPr lang="en-US" sz="2400" dirty="0"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14" name="图片 13" descr="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07765" y="1926455"/>
            <a:ext cx="3427848" cy="1886889"/>
          </a:xfrm>
          <a:prstGeom prst="rect">
            <a:avLst/>
          </a:prstGeom>
        </p:spPr>
      </p:pic>
      <p:pic>
        <p:nvPicPr>
          <p:cNvPr id="4" name="图片 3" descr="徽标&#10;&#10;描述已自动生成">
            <a:extLst>
              <a:ext uri="{FF2B5EF4-FFF2-40B4-BE49-F238E27FC236}">
                <a16:creationId xmlns:a16="http://schemas.microsoft.com/office/drawing/2014/main" id="{46F5E99D-4DFC-4CFE-B8F0-1221B37990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362" y="140457"/>
            <a:ext cx="1625021" cy="1672951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3698546" y="565040"/>
            <a:ext cx="4995080" cy="706964"/>
          </a:xfrm>
        </p:spPr>
        <p:txBody>
          <a:bodyPr>
            <a:normAutofit/>
          </a:bodyPr>
          <a:lstStyle/>
          <a:p>
            <a:r>
              <a:rPr lang="en-US" dirty="0"/>
              <a:t>OBJECTIVES</a:t>
            </a:r>
            <a:endParaRPr lang="th-TH" dirty="0"/>
          </a:p>
        </p:txBody>
      </p:sp>
      <p:sp>
        <p:nvSpPr>
          <p:cNvPr id="7" name="รูปเจ็ดเหลี่ยม 6"/>
          <p:cNvSpPr/>
          <p:nvPr/>
        </p:nvSpPr>
        <p:spPr>
          <a:xfrm>
            <a:off x="11719406" y="6443008"/>
            <a:ext cx="322543" cy="286529"/>
          </a:xfrm>
          <a:prstGeom prst="heptagon">
            <a:avLst/>
          </a:prstGeom>
          <a:ln>
            <a:solidFill>
              <a:schemeClr val="tx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u="sng" dirty="0">
                <a:latin typeface="Angsana New" panose="02020603050405020304" pitchFamily="18" charset="-34"/>
                <a:cs typeface="Angsana New" panose="02020603050405020304" pitchFamily="18" charset="-34"/>
              </a:rPr>
              <a:t>3</a:t>
            </a:r>
            <a:endParaRPr lang="th-TH" sz="2400" b="1" u="sng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9" name="Rectangle 3"/>
          <p:cNvSpPr/>
          <p:nvPr/>
        </p:nvSpPr>
        <p:spPr>
          <a:xfrm>
            <a:off x="10404265" y="304884"/>
            <a:ext cx="97494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latin typeface="TH SarabunPSK" pitchFamily="34" charset="-34"/>
                <a:cs typeface="TH SarabunPSK" pitchFamily="34" charset="-34"/>
              </a:rPr>
              <a:t>DMI****</a:t>
            </a:r>
            <a:endParaRPr lang="en-US" sz="2400" dirty="0"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8" name="图片 7" descr="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5121" y="2156347"/>
            <a:ext cx="3759550" cy="2466265"/>
          </a:xfrm>
          <a:prstGeom prst="rect">
            <a:avLst/>
          </a:prstGeom>
        </p:spPr>
      </p:pic>
      <p:pic>
        <p:nvPicPr>
          <p:cNvPr id="4" name="图片 3" descr="徽标&#10;&#10;描述已自动生成">
            <a:extLst>
              <a:ext uri="{FF2B5EF4-FFF2-40B4-BE49-F238E27FC236}">
                <a16:creationId xmlns:a16="http://schemas.microsoft.com/office/drawing/2014/main" id="{C9053131-DB91-9A28-2683-60DEE32CED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447" y="154910"/>
            <a:ext cx="1494393" cy="153847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3398291" y="548581"/>
            <a:ext cx="5841242" cy="706964"/>
          </a:xfrm>
        </p:spPr>
        <p:txBody>
          <a:bodyPr>
            <a:normAutofit/>
          </a:bodyPr>
          <a:lstStyle/>
          <a:p>
            <a:r>
              <a:rPr lang="en-US" dirty="0"/>
              <a:t>METHODOLOGY</a:t>
            </a:r>
            <a:endParaRPr lang="th-TH" dirty="0"/>
          </a:p>
        </p:txBody>
      </p:sp>
      <p:sp>
        <p:nvSpPr>
          <p:cNvPr id="22" name="รูปเจ็ดเหลี่ยม 21"/>
          <p:cNvSpPr/>
          <p:nvPr/>
        </p:nvSpPr>
        <p:spPr>
          <a:xfrm>
            <a:off x="11719406" y="6443008"/>
            <a:ext cx="322543" cy="286529"/>
          </a:xfrm>
          <a:prstGeom prst="heptagon">
            <a:avLst/>
          </a:prstGeom>
          <a:ln>
            <a:solidFill>
              <a:schemeClr val="tx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u="sng" dirty="0">
                <a:latin typeface="Angsana New" panose="02020603050405020304" pitchFamily="18" charset="-34"/>
                <a:cs typeface="Angsana New" panose="02020603050405020304" pitchFamily="18" charset="-34"/>
              </a:rPr>
              <a:t>4</a:t>
            </a:r>
            <a:endParaRPr lang="th-TH" sz="2400" b="1" u="sng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24" name="Rectangle 3"/>
          <p:cNvSpPr/>
          <p:nvPr/>
        </p:nvSpPr>
        <p:spPr>
          <a:xfrm>
            <a:off x="10363322" y="304884"/>
            <a:ext cx="104387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latin typeface="TH SarabunPSK" pitchFamily="34" charset="-34"/>
                <a:cs typeface="TH SarabunPSK" pitchFamily="34" charset="-34"/>
              </a:rPr>
              <a:t>DMI ****</a:t>
            </a:r>
            <a:endParaRPr lang="en-US" sz="2400" dirty="0"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8" name="图片 7" descr="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18" y="2068490"/>
            <a:ext cx="5076825" cy="2857500"/>
          </a:xfrm>
          <a:prstGeom prst="rect">
            <a:avLst/>
          </a:prstGeom>
        </p:spPr>
      </p:pic>
      <p:pic>
        <p:nvPicPr>
          <p:cNvPr id="4" name="图片 3" descr="徽标&#10;&#10;描述已自动生成">
            <a:extLst>
              <a:ext uri="{FF2B5EF4-FFF2-40B4-BE49-F238E27FC236}">
                <a16:creationId xmlns:a16="http://schemas.microsoft.com/office/drawing/2014/main" id="{6EA3D88C-329A-9F04-49AF-DA91E9B46B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51" y="0"/>
            <a:ext cx="1615683" cy="1663337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2834703" y="874061"/>
            <a:ext cx="7124132" cy="706964"/>
          </a:xfrm>
        </p:spPr>
        <p:txBody>
          <a:bodyPr>
            <a:normAutofit fontScale="90000"/>
          </a:bodyPr>
          <a:lstStyle/>
          <a:p>
            <a:br>
              <a:rPr lang="en-US" dirty="0"/>
            </a:br>
            <a:r>
              <a:rPr lang="en-US" dirty="0"/>
              <a:t>RESULT AND DISCUSSIONS</a:t>
            </a:r>
            <a:br>
              <a:rPr lang="en-US" dirty="0"/>
            </a:br>
            <a:endParaRPr lang="th-TH" dirty="0"/>
          </a:p>
        </p:txBody>
      </p:sp>
      <p:sp>
        <p:nvSpPr>
          <p:cNvPr id="18" name="รูปเจ็ดเหลี่ยม 17"/>
          <p:cNvSpPr/>
          <p:nvPr/>
        </p:nvSpPr>
        <p:spPr>
          <a:xfrm>
            <a:off x="11591781" y="6335982"/>
            <a:ext cx="478303" cy="388381"/>
          </a:xfrm>
          <a:prstGeom prst="heptagon">
            <a:avLst/>
          </a:prstGeom>
          <a:ln>
            <a:solidFill>
              <a:schemeClr val="tx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u="sng" dirty="0">
                <a:latin typeface="Angsana New" panose="02020603050405020304" pitchFamily="18" charset="-34"/>
                <a:cs typeface="Angsana New" panose="02020603050405020304" pitchFamily="18" charset="-34"/>
              </a:rPr>
              <a:t>5</a:t>
            </a:r>
            <a:endParaRPr lang="th-TH" sz="2400" b="1" u="sng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25" name="Rectangle 3"/>
          <p:cNvSpPr/>
          <p:nvPr/>
        </p:nvSpPr>
        <p:spPr>
          <a:xfrm>
            <a:off x="10254140" y="564191"/>
            <a:ext cx="97494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latin typeface="TH SarabunPSK" pitchFamily="34" charset="-34"/>
                <a:cs typeface="TH SarabunPSK" pitchFamily="34" charset="-34"/>
              </a:rPr>
              <a:t>DMI****</a:t>
            </a:r>
            <a:endParaRPr lang="en-US" sz="2400" dirty="0"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4" name="图片 3" descr="徽标&#10;&#10;描述已自动生成">
            <a:extLst>
              <a:ext uri="{FF2B5EF4-FFF2-40B4-BE49-F238E27FC236}">
                <a16:creationId xmlns:a16="http://schemas.microsoft.com/office/drawing/2014/main" id="{98360D41-9D8A-975F-5239-1CE179EDC6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94" y="0"/>
            <a:ext cx="1678729" cy="1728243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3379123" y="391435"/>
            <a:ext cx="5983241" cy="706964"/>
          </a:xfrm>
        </p:spPr>
        <p:txBody>
          <a:bodyPr>
            <a:normAutofit/>
          </a:bodyPr>
          <a:lstStyle/>
          <a:p>
            <a:r>
              <a:rPr lang="en-US" dirty="0"/>
              <a:t>Conclusion</a:t>
            </a:r>
            <a:endParaRPr lang="th-TH" dirty="0"/>
          </a:p>
        </p:txBody>
      </p:sp>
      <p:sp>
        <p:nvSpPr>
          <p:cNvPr id="4" name="กล่องข้อความ 3"/>
          <p:cNvSpPr txBox="1"/>
          <p:nvPr/>
        </p:nvSpPr>
        <p:spPr>
          <a:xfrm>
            <a:off x="268715" y="2073382"/>
            <a:ext cx="8208465" cy="461665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pPr marL="342900" indent="-342900" algn="thaiDist">
              <a:buFont typeface="Wingdings" panose="05000000000000000000" pitchFamily="2" charset="2"/>
              <a:buChar char="v"/>
            </a:pPr>
            <a:endParaRPr lang="en-US" sz="2400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5" name="กล่องข้อความ 4"/>
          <p:cNvSpPr txBox="1"/>
          <p:nvPr/>
        </p:nvSpPr>
        <p:spPr>
          <a:xfrm>
            <a:off x="2050951" y="3899432"/>
            <a:ext cx="5917486" cy="46166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 algn="thaiDist">
              <a:buFont typeface="Wingdings" panose="05000000000000000000" pitchFamily="2" charset="2"/>
              <a:buChar char="v"/>
            </a:pPr>
            <a:endParaRPr lang="en-US" sz="2400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6" name="กล่องข้อความ 5"/>
          <p:cNvSpPr txBox="1"/>
          <p:nvPr/>
        </p:nvSpPr>
        <p:spPr>
          <a:xfrm>
            <a:off x="2050951" y="5334987"/>
            <a:ext cx="5371579" cy="46166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 algn="thaiDist">
              <a:buFont typeface="Wingdings" panose="05000000000000000000" pitchFamily="2" charset="2"/>
              <a:buChar char="v"/>
            </a:pPr>
            <a:endParaRPr lang="en-US" sz="2400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8" name="รูปเจ็ดเหลี่ยม 7"/>
          <p:cNvSpPr/>
          <p:nvPr/>
        </p:nvSpPr>
        <p:spPr>
          <a:xfrm>
            <a:off x="11591781" y="6335982"/>
            <a:ext cx="478303" cy="388381"/>
          </a:xfrm>
          <a:prstGeom prst="heptagon">
            <a:avLst/>
          </a:prstGeom>
          <a:ln>
            <a:solidFill>
              <a:schemeClr val="tx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u="sng" dirty="0">
                <a:latin typeface="Angsana New" panose="02020603050405020304" pitchFamily="18" charset="-34"/>
                <a:cs typeface="Angsana New" panose="02020603050405020304" pitchFamily="18" charset="-34"/>
              </a:rPr>
              <a:t>6</a:t>
            </a:r>
            <a:endParaRPr lang="th-TH" sz="2400" b="1" u="sng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0" name="Rectangle 3"/>
          <p:cNvSpPr/>
          <p:nvPr/>
        </p:nvSpPr>
        <p:spPr>
          <a:xfrm>
            <a:off x="10349674" y="291236"/>
            <a:ext cx="104387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latin typeface="TH SarabunPSK" pitchFamily="34" charset="-34"/>
                <a:cs typeface="TH SarabunPSK" pitchFamily="34" charset="-34"/>
              </a:rPr>
              <a:t>DMI ****</a:t>
            </a:r>
            <a:endParaRPr lang="en-US" sz="2400" dirty="0"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7" name="图片 6" descr="徽标&#10;&#10;描述已自动生成">
            <a:extLst>
              <a:ext uri="{FF2B5EF4-FFF2-40B4-BE49-F238E27FC236}">
                <a16:creationId xmlns:a16="http://schemas.microsoft.com/office/drawing/2014/main" id="{B516EECE-7AC0-B17C-234B-61FC596FD7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689463" cy="1739293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3179928" y="398056"/>
            <a:ext cx="6769290" cy="706964"/>
          </a:xfrm>
        </p:spPr>
        <p:txBody>
          <a:bodyPr>
            <a:normAutofit/>
          </a:bodyPr>
          <a:lstStyle/>
          <a:p>
            <a:r>
              <a:rPr lang="en-US" dirty="0"/>
              <a:t>ACKNOWLEDGEMENT</a:t>
            </a:r>
            <a:endParaRPr lang="th-TH" dirty="0"/>
          </a:p>
        </p:txBody>
      </p:sp>
      <p:sp>
        <p:nvSpPr>
          <p:cNvPr id="4" name="Rectangle 8"/>
          <p:cNvSpPr/>
          <p:nvPr/>
        </p:nvSpPr>
        <p:spPr>
          <a:xfrm>
            <a:off x="1940162" y="2343967"/>
            <a:ext cx="6421220" cy="35394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lIns="45720" tIns="22860" rIns="45720" bIns="22860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endParaRPr lang="en-US" sz="2000" dirty="0">
              <a:solidFill>
                <a:srgbClr val="00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5" name="Rectangle 11"/>
          <p:cNvSpPr/>
          <p:nvPr/>
        </p:nvSpPr>
        <p:spPr>
          <a:xfrm>
            <a:off x="2310110" y="3936857"/>
            <a:ext cx="6421220" cy="35394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lIns="45720" tIns="22860" rIns="45720" bIns="22860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endParaRPr lang="en-US" sz="2000" dirty="0">
              <a:solidFill>
                <a:srgbClr val="00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6" name="Rectangle 1"/>
          <p:cNvSpPr/>
          <p:nvPr/>
        </p:nvSpPr>
        <p:spPr>
          <a:xfrm>
            <a:off x="1485810" y="5404304"/>
            <a:ext cx="6421220" cy="40011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endParaRPr lang="en-US" sz="2000" dirty="0"/>
          </a:p>
        </p:txBody>
      </p:sp>
      <p:sp>
        <p:nvSpPr>
          <p:cNvPr id="14" name="รูปเจ็ดเหลี่ยม 13"/>
          <p:cNvSpPr/>
          <p:nvPr/>
        </p:nvSpPr>
        <p:spPr>
          <a:xfrm>
            <a:off x="11591781" y="6335982"/>
            <a:ext cx="478303" cy="388381"/>
          </a:xfrm>
          <a:prstGeom prst="heptagon">
            <a:avLst/>
          </a:prstGeom>
          <a:ln>
            <a:solidFill>
              <a:schemeClr val="tx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u="sng" dirty="0">
                <a:latin typeface="Angsana New" panose="02020603050405020304" pitchFamily="18" charset="-34"/>
                <a:cs typeface="Angsana New" panose="02020603050405020304" pitchFamily="18" charset="-34"/>
              </a:rPr>
              <a:t>7</a:t>
            </a:r>
            <a:endParaRPr lang="th-TH" sz="2400" b="1" u="sng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8" name="Rectangle 3"/>
          <p:cNvSpPr/>
          <p:nvPr/>
        </p:nvSpPr>
        <p:spPr>
          <a:xfrm>
            <a:off x="10172254" y="564191"/>
            <a:ext cx="104387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latin typeface="TH SarabunPSK" pitchFamily="34" charset="-34"/>
                <a:cs typeface="TH SarabunPSK" pitchFamily="34" charset="-34"/>
              </a:rPr>
              <a:t>DMI ****</a:t>
            </a:r>
            <a:endParaRPr lang="en-US" sz="2400" dirty="0"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7" name="图片 6" descr="徽标&#10;&#10;描述已自动生成">
            <a:extLst>
              <a:ext uri="{FF2B5EF4-FFF2-40B4-BE49-F238E27FC236}">
                <a16:creationId xmlns:a16="http://schemas.microsoft.com/office/drawing/2014/main" id="{64A79114-D6AA-3346-E74B-36C0C74F4C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9929"/>
            <a:ext cx="1715589" cy="176619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プレースホルダー 4"/>
          <p:cNvSpPr txBox="1"/>
          <p:nvPr/>
        </p:nvSpPr>
        <p:spPr>
          <a:xfrm>
            <a:off x="1105469" y="2715905"/>
            <a:ext cx="9976513" cy="1629612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panose="05040102010807070707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panose="05040102010807070707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panose="05040102010807070707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panose="05040102010807070707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panose="05040102010807070707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panose="05040102010807070707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panose="05040102010807070707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panose="05040102010807070707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panose="05040102010807070707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panose="05040102010807070707" charset="2"/>
              <a:buNone/>
            </a:pPr>
            <a:r>
              <a:rPr kumimoji="1" lang="en-US" altLang="ja-JP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Thank you for your attention</a:t>
            </a:r>
            <a:endParaRPr kumimoji="1" lang="ja-JP" alt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7" name="Rectangle 3"/>
          <p:cNvSpPr/>
          <p:nvPr/>
        </p:nvSpPr>
        <p:spPr>
          <a:xfrm>
            <a:off x="10322379" y="277589"/>
            <a:ext cx="104387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latin typeface="TH SarabunPSK" pitchFamily="34" charset="-34"/>
                <a:cs typeface="TH SarabunPSK" pitchFamily="34" charset="-34"/>
              </a:rPr>
              <a:t>DMI ****</a:t>
            </a:r>
            <a:endParaRPr lang="en-US" sz="2400" dirty="0"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3" name="图片 2" descr="徽标&#10;&#10;描述已自动生成">
            <a:extLst>
              <a:ext uri="{FF2B5EF4-FFF2-40B4-BE49-F238E27FC236}">
                <a16:creationId xmlns:a16="http://schemas.microsoft.com/office/drawing/2014/main" id="{27F7CC67-A3CE-D549-78A4-30385718F1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716833" cy="1767471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PP_MARK_KEY" val="9ea2ca1c-8f03-4938-99b4-f101b217a18a"/>
  <p:tag name="COMMONDATA" val="eyJoZGlkIjoiNWVhZGNmMjA3MDc2ZjQzMDJmYmNmZTZmZTk2MTBlMzUifQ=="/>
</p:tagLst>
</file>

<file path=ppt/theme/theme1.xml><?xml version="1.0" encoding="utf-8"?>
<a:theme xmlns:a="http://schemas.openxmlformats.org/drawingml/2006/main" name="平面">
  <a:themeElements>
    <a:clrScheme name="平面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平面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平面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</TotalTime>
  <Words>80</Words>
  <Application>Microsoft Office PowerPoint</Application>
  <PresentationFormat>Widescreen</PresentationFormat>
  <Paragraphs>28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7" baseType="lpstr">
      <vt:lpstr>Arial Unicode MS</vt:lpstr>
      <vt:lpstr>Angsana New</vt:lpstr>
      <vt:lpstr>Arial</vt:lpstr>
      <vt:lpstr>Arial Narrow</vt:lpstr>
      <vt:lpstr>TH SarabunPSK</vt:lpstr>
      <vt:lpstr>Trebuchet MS</vt:lpstr>
      <vt:lpstr>Wingdings</vt:lpstr>
      <vt:lpstr>Wingdings 3</vt:lpstr>
      <vt:lpstr>平面</vt:lpstr>
      <vt:lpstr>Title Title Title Title</vt:lpstr>
      <vt:lpstr>INTRODUCTION</vt:lpstr>
      <vt:lpstr>OBJECTIVES</vt:lpstr>
      <vt:lpstr>METHODOLOGY</vt:lpstr>
      <vt:lpstr> RESULT AND DISCUSSIONS </vt:lpstr>
      <vt:lpstr>Conclusion</vt:lpstr>
      <vt:lpstr>ACKNOWLEDGEMENT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office</cp:lastModifiedBy>
  <cp:revision>99</cp:revision>
  <dcterms:created xsi:type="dcterms:W3CDTF">2019-06-30T13:46:00Z</dcterms:created>
  <dcterms:modified xsi:type="dcterms:W3CDTF">2025-12-16T06:28:00Z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3604B11A71D54D68AA31DC3A5EE413B5</vt:lpwstr>
  </property>
  <property fmtid="{D5CDD505-2E9C-101B-9397-08002B2CF9AE}" pid="3" name="KSOProductBuildVer">
    <vt:lpwstr>2052-11.1.0.12763</vt:lpwstr>
  </property>
</Properties>
</file>